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5"/>
  </p:notesMasterIdLst>
  <p:handoutMasterIdLst>
    <p:handoutMasterId r:id="rId16"/>
  </p:handoutMasterIdLst>
  <p:sldIdLst>
    <p:sldId id="258" r:id="rId9"/>
    <p:sldId id="266" r:id="rId10"/>
    <p:sldId id="264" r:id="rId11"/>
    <p:sldId id="257" r:id="rId12"/>
    <p:sldId id="265" r:id="rId13"/>
    <p:sldId id="26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CFC6D0-C1FF-21A5-8C4F-6C9A99244FCD}" v="3" dt="2023-08-23T20:59:55.057"/>
    <p1510:client id="{612E952C-C143-4C51-B950-06847F83B779}" v="635" dt="2023-08-25T18:37:22.648"/>
    <p1510:client id="{6B6D06AB-FD16-47F8-A90B-479B9B397CE1}" v="2" dt="2023-06-29T13:10:24.571"/>
    <p1510:client id="{87E77113-18EE-485E-969C-0864D2F97F38}" v="213" dt="2023-08-25T18:47:18.329"/>
    <p1510:client id="{8ED9D1E1-3522-4D71-8F75-3E751B84D78F}" v="23" dt="2023-09-04T15:21:35.847"/>
    <p1510:client id="{C458A55F-D52F-4253-9C1E-F8B73F941C97}" v="2" dt="2023-08-14T13:10:45.292"/>
    <p1510:client id="{CABC506B-86D2-46CD-BCC2-D0DDDE04F690}" v="35" dt="2023-08-28T17:48:30.3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537" y="515249"/>
            <a:ext cx="11464326" cy="1714500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 Black"/>
                <a:cs typeface="Arial"/>
              </a:rPr>
              <a:t>Atividade Teórica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07F95-B08F-2A01-8524-520B41F8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DF93BF-7F30-6D4D-A69C-771B56E8CA9F}"/>
              </a:ext>
            </a:extLst>
          </p:cNvPr>
          <p:cNvSpPr txBox="1"/>
          <p:nvPr/>
        </p:nvSpPr>
        <p:spPr>
          <a:xfrm>
            <a:off x="205733" y="2231228"/>
            <a:ext cx="76746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cs typeface="Calibri"/>
              </a:rPr>
              <a:t>Aluno: Thiago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D6E2A2-D666-F932-ED20-7236A01F1055}"/>
              </a:ext>
            </a:extLst>
          </p:cNvPr>
          <p:cNvSpPr txBox="1"/>
          <p:nvPr/>
        </p:nvSpPr>
        <p:spPr>
          <a:xfrm>
            <a:off x="198887" y="3158227"/>
            <a:ext cx="79765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"/>
              </a:rPr>
              <a:t>Assunto: Perguntas sobre Linux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ADDA5B-7655-01D2-F0EC-C29E9C003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828224-A302-C893-987C-AE214E16F690}"/>
              </a:ext>
            </a:extLst>
          </p:cNvPr>
          <p:cNvSpPr txBox="1"/>
          <p:nvPr/>
        </p:nvSpPr>
        <p:spPr>
          <a:xfrm>
            <a:off x="208813" y="631918"/>
            <a:ext cx="10808897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latin typeface="Mulish"/>
                <a:cs typeface="Calibri"/>
              </a:rPr>
              <a:t>1.1 Comando </a:t>
            </a:r>
            <a:r>
              <a:rPr lang="pt-BR" sz="5400" dirty="0" err="1">
                <a:latin typeface="Mulish"/>
                <a:cs typeface="Calibri"/>
              </a:rPr>
              <a:t>yum</a:t>
            </a:r>
            <a:r>
              <a:rPr lang="pt-BR" sz="5400" dirty="0">
                <a:latin typeface="Mulish"/>
                <a:cs typeface="Calibri"/>
              </a:rPr>
              <a:t> </a:t>
            </a:r>
            <a:r>
              <a:rPr lang="pt-BR" sz="5400" dirty="0" err="1">
                <a:latin typeface="Mulish"/>
                <a:cs typeface="Calibri"/>
              </a:rPr>
              <a:t>search</a:t>
            </a:r>
            <a:r>
              <a:rPr lang="pt-BR" sz="5400" dirty="0">
                <a:latin typeface="Mulish"/>
                <a:cs typeface="Calibri"/>
              </a:rPr>
              <a:t> </a:t>
            </a:r>
            <a:r>
              <a:rPr lang="pt-BR" sz="5400" dirty="0" err="1">
                <a:latin typeface="Mulish"/>
                <a:cs typeface="Calibri"/>
              </a:rPr>
              <a:t>ifconfig</a:t>
            </a:r>
            <a:endParaRPr lang="pt-BR" sz="5400" dirty="0" err="1">
              <a:latin typeface="Mulish"/>
            </a:endParaRP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A1C0D68B-83F4-F38E-3540-839F5526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9" y="4764284"/>
            <a:ext cx="5388634" cy="19338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331B6B7-343E-6323-09A6-7DE47B91CDC5}"/>
              </a:ext>
            </a:extLst>
          </p:cNvPr>
          <p:cNvSpPr txBox="1"/>
          <p:nvPr/>
        </p:nvSpPr>
        <p:spPr>
          <a:xfrm>
            <a:off x="215659" y="1546250"/>
            <a:ext cx="89829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A função ifconfig exibe a configuração atual para uma interface de rede quando nenhum parâmetro opcional é fornecido.</a:t>
            </a:r>
            <a:endParaRPr lang="pt-BR" dirty="0">
              <a:solidFill>
                <a:srgbClr val="FFFFFF"/>
              </a:solidFill>
            </a:endParaRPr>
          </a:p>
          <a:p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Se uma família de protocolo for especificada, ifconfig relata apenas os detalhes específicos para aquela família de protocolo.</a:t>
            </a:r>
            <a:endParaRPr lang="pt-BR">
              <a:solidFill>
                <a:srgbClr val="FFFFFF"/>
              </a:solidFill>
              <a:cs typeface="Calibri"/>
            </a:endParaRPr>
          </a:p>
          <a:p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Apenas um super usuário pode modificar a configuração de uma interface de rede.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08FC483-B3F4-FA47-38B3-14CD175FD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0" y="3008625"/>
            <a:ext cx="10032521" cy="174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2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ADDA5B-7655-01D2-F0EC-C29E9C003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D9535B16-290A-57C9-DE80-57318436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4" y="3726553"/>
            <a:ext cx="6855123" cy="29704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01AB98A-63D8-1676-C318-E5D409B787C3}"/>
              </a:ext>
            </a:extLst>
          </p:cNvPr>
          <p:cNvSpPr txBox="1"/>
          <p:nvPr/>
        </p:nvSpPr>
        <p:spPr>
          <a:xfrm>
            <a:off x="372099" y="1558232"/>
            <a:ext cx="68470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ea typeface="+mn-lt"/>
                <a:cs typeface="+mn-lt"/>
              </a:rPr>
              <a:t>A flag df permite ao usuário conferir rapidamente a quantidade de espaço do disco rígido que já foi utilizado e o quanto ainda está disponível para uso. As informações serão exibidas em kilobytes (KB).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5941DC-C8D0-69A3-BB88-69F8A3B6C25D}"/>
              </a:ext>
            </a:extLst>
          </p:cNvPr>
          <p:cNvSpPr txBox="1"/>
          <p:nvPr/>
        </p:nvSpPr>
        <p:spPr>
          <a:xfrm>
            <a:off x="208813" y="631918"/>
            <a:ext cx="10808897" cy="923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latin typeface="Mulish"/>
                <a:cs typeface="Calibri"/>
              </a:rPr>
              <a:t>1.2 Comando </a:t>
            </a:r>
            <a:r>
              <a:rPr lang="pt-BR" sz="5400" dirty="0" err="1">
                <a:latin typeface="Mulish"/>
                <a:cs typeface="Calibri"/>
              </a:rPr>
              <a:t>df</a:t>
            </a:r>
            <a:r>
              <a:rPr lang="pt-BR" sz="5400" dirty="0">
                <a:latin typeface="Mulish"/>
                <a:cs typeface="Calibri"/>
              </a:rPr>
              <a:t> -h</a:t>
            </a:r>
          </a:p>
        </p:txBody>
      </p:sp>
    </p:spTree>
    <p:extLst>
      <p:ext uri="{BB962C8B-B14F-4D97-AF65-F5344CB8AC3E}">
        <p14:creationId xmlns:p14="http://schemas.microsoft.com/office/powerpoint/2010/main" val="41474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22E899-6FE8-3790-66E7-4A77A7D32AC5}"/>
              </a:ext>
            </a:extLst>
          </p:cNvPr>
          <p:cNvSpPr txBox="1"/>
          <p:nvPr/>
        </p:nvSpPr>
        <p:spPr>
          <a:xfrm>
            <a:off x="364568" y="617198"/>
            <a:ext cx="10305689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latin typeface="Mulish"/>
                <a:cs typeface="Calibri"/>
              </a:rPr>
              <a:t>1.3 </a:t>
            </a:r>
            <a:r>
              <a:rPr lang="pt-BR" sz="5400" dirty="0">
                <a:latin typeface="Mulish"/>
                <a:ea typeface="+mn-lt"/>
                <a:cs typeface="+mn-lt"/>
              </a:rPr>
              <a:t>- O que significa colocar .</a:t>
            </a:r>
            <a:r>
              <a:rPr lang="pt-BR" sz="5400" err="1">
                <a:latin typeface="Mulish"/>
                <a:ea typeface="+mn-lt"/>
                <a:cs typeface="+mn-lt"/>
              </a:rPr>
              <a:t>sh</a:t>
            </a:r>
            <a:r>
              <a:rPr lang="pt-BR" sz="5400" dirty="0">
                <a:latin typeface="Mulish"/>
                <a:ea typeface="+mn-lt"/>
                <a:cs typeface="+mn-lt"/>
              </a:rPr>
              <a:t> no final do arquivo?</a:t>
            </a:r>
            <a:endParaRPr lang="pt-BR" sz="5400" dirty="0">
              <a:latin typeface="Mulish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8ACB56-CDBE-B029-6F07-F307D4D67C43}"/>
              </a:ext>
            </a:extLst>
          </p:cNvPr>
          <p:cNvSpPr txBox="1"/>
          <p:nvPr/>
        </p:nvSpPr>
        <p:spPr>
          <a:xfrm>
            <a:off x="359776" y="2368499"/>
            <a:ext cx="1118270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ulish"/>
                <a:cs typeface="Calibri"/>
              </a:rPr>
              <a:t>É um arquivo </a:t>
            </a:r>
            <a:r>
              <a:rPr lang="pt-BR" dirty="0" err="1">
                <a:solidFill>
                  <a:schemeClr val="bg1"/>
                </a:solidFill>
                <a:latin typeface="Mulish"/>
                <a:cs typeface="Calibri"/>
              </a:rPr>
              <a:t>progamado</a:t>
            </a:r>
            <a:r>
              <a:rPr lang="pt-BR" dirty="0">
                <a:solidFill>
                  <a:schemeClr val="bg1"/>
                </a:solidFill>
                <a:latin typeface="Mulish"/>
                <a:cs typeface="Calibri"/>
              </a:rPr>
              <a:t> em </a:t>
            </a:r>
            <a:r>
              <a:rPr lang="pt-BR" dirty="0" err="1">
                <a:solidFill>
                  <a:schemeClr val="bg1"/>
                </a:solidFill>
                <a:latin typeface="Mulish"/>
                <a:cs typeface="Calibri"/>
              </a:rPr>
              <a:t>bash</a:t>
            </a:r>
            <a:r>
              <a:rPr lang="pt-BR" dirty="0">
                <a:solidFill>
                  <a:schemeClr val="bg1"/>
                </a:solidFill>
                <a:latin typeface="Mulish"/>
                <a:cs typeface="Calibri"/>
              </a:rPr>
              <a:t> um tipo de </a:t>
            </a:r>
            <a:r>
              <a:rPr lang="pt-BR" dirty="0" err="1">
                <a:solidFill>
                  <a:schemeClr val="bg1"/>
                </a:solidFill>
                <a:latin typeface="Mulish"/>
                <a:cs typeface="Calibri"/>
              </a:rPr>
              <a:t>shell</a:t>
            </a:r>
            <a:r>
              <a:rPr lang="pt-BR" dirty="0">
                <a:solidFill>
                  <a:schemeClr val="bg1"/>
                </a:solidFill>
                <a:latin typeface="Mulish"/>
                <a:cs typeface="Calibri"/>
              </a:rPr>
              <a:t> </a:t>
            </a:r>
            <a:r>
              <a:rPr lang="pt-BR" dirty="0" err="1">
                <a:solidFill>
                  <a:schemeClr val="bg1"/>
                </a:solidFill>
                <a:latin typeface="Mulish"/>
                <a:cs typeface="Calibri"/>
              </a:rPr>
              <a:t>unix</a:t>
            </a:r>
            <a:r>
              <a:rPr lang="pt-BR" dirty="0">
                <a:solidFill>
                  <a:schemeClr val="bg1"/>
                </a:solidFill>
                <a:latin typeface="Mulish"/>
                <a:cs typeface="Calibri"/>
              </a:rPr>
              <a:t>.</a:t>
            </a:r>
          </a:p>
          <a:p>
            <a:r>
              <a:rPr lang="pt-BR" dirty="0">
                <a:solidFill>
                  <a:schemeClr val="bg1"/>
                </a:solidFill>
                <a:latin typeface="Mulish"/>
                <a:cs typeface="Calibri"/>
              </a:rPr>
              <a:t>Ele pode ser executado </a:t>
            </a:r>
            <a:r>
              <a:rPr lang="pt-BR" dirty="0">
                <a:solidFill>
                  <a:schemeClr val="bg1"/>
                </a:solidFill>
                <a:latin typeface="Mulish"/>
                <a:ea typeface="+mn-lt"/>
                <a:cs typeface="+mn-lt"/>
              </a:rPr>
              <a:t>digitando comandos de texto dentro da interface de linha de comando da </a:t>
            </a:r>
            <a:r>
              <a:rPr lang="pt-BR" err="1">
                <a:solidFill>
                  <a:schemeClr val="bg1"/>
                </a:solidFill>
                <a:latin typeface="Mulish"/>
                <a:ea typeface="+mn-lt"/>
                <a:cs typeface="+mn-lt"/>
              </a:rPr>
              <a:t>shell</a:t>
            </a:r>
            <a:r>
              <a:rPr lang="pt-BR" dirty="0">
                <a:solidFill>
                  <a:srgbClr val="4D5156"/>
                </a:solidFill>
                <a:latin typeface="Mulish"/>
                <a:ea typeface="+mn-lt"/>
                <a:cs typeface="+mn-lt"/>
              </a:rPr>
              <a:t>.</a:t>
            </a:r>
            <a:endParaRPr lang="pt-BR">
              <a:latin typeface="Mulish"/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281069-1FDA-DCA6-EB18-ABFDB5BB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3121652"/>
            <a:ext cx="6193766" cy="139107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D6B2E3D-EA67-65A5-0AD5-14264CFDE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9" y="4661485"/>
            <a:ext cx="6193766" cy="125876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2A453C3-AC70-E71D-63C2-E715B6C90F9E}"/>
              </a:ext>
            </a:extLst>
          </p:cNvPr>
          <p:cNvSpPr txBox="1"/>
          <p:nvPr/>
        </p:nvSpPr>
        <p:spPr>
          <a:xfrm>
            <a:off x="6876827" y="3121255"/>
            <a:ext cx="4425350" cy="65016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Mulish"/>
                <a:cs typeface="Calibri"/>
              </a:rPr>
              <a:t>OBS: </a:t>
            </a:r>
            <a:r>
              <a:rPr lang="pt-BR" dirty="0" err="1">
                <a:latin typeface="Mulish"/>
                <a:cs typeface="Calibri"/>
              </a:rPr>
              <a:t>chmod</a:t>
            </a:r>
            <a:r>
              <a:rPr lang="pt-BR" dirty="0">
                <a:latin typeface="Mulish"/>
                <a:cs typeface="Calibri"/>
              </a:rPr>
              <a:t> +x *</a:t>
            </a:r>
            <a:r>
              <a:rPr lang="pt-BR" dirty="0" err="1">
                <a:latin typeface="Mulish"/>
                <a:cs typeface="Calibri"/>
              </a:rPr>
              <a:t>nome_arquivo</a:t>
            </a:r>
            <a:r>
              <a:rPr lang="pt-BR" dirty="0">
                <a:latin typeface="Mulish"/>
                <a:cs typeface="Calibri"/>
              </a:rPr>
              <a:t>* torna ele </a:t>
            </a:r>
            <a:r>
              <a:rPr lang="pt-BR" dirty="0" err="1">
                <a:latin typeface="Mulish"/>
                <a:cs typeface="Calibri"/>
              </a:rPr>
              <a:t>executavél</a:t>
            </a:r>
            <a:endParaRPr lang="pt-BR" dirty="0" err="1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22E899-6FE8-3790-66E7-4A77A7D32AC5}"/>
              </a:ext>
            </a:extLst>
          </p:cNvPr>
          <p:cNvSpPr txBox="1"/>
          <p:nvPr/>
        </p:nvSpPr>
        <p:spPr>
          <a:xfrm>
            <a:off x="364568" y="617198"/>
            <a:ext cx="10305689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latin typeface="Mulish"/>
                <a:cs typeface="Calibri"/>
              </a:rPr>
              <a:t>1.4 </a:t>
            </a:r>
            <a:r>
              <a:rPr lang="pt-BR" sz="5400" dirty="0">
                <a:latin typeface="Mulish"/>
                <a:ea typeface="+mn-lt"/>
                <a:cs typeface="+mn-lt"/>
              </a:rPr>
              <a:t>- - Qual a função do arquivo /</a:t>
            </a:r>
            <a:r>
              <a:rPr lang="pt-BR" sz="5400" err="1">
                <a:latin typeface="Mulish"/>
                <a:ea typeface="+mn-lt"/>
                <a:cs typeface="+mn-lt"/>
              </a:rPr>
              <a:t>etc</a:t>
            </a:r>
            <a:r>
              <a:rPr lang="pt-BR" sz="5400" dirty="0">
                <a:latin typeface="Mulish"/>
                <a:ea typeface="+mn-lt"/>
                <a:cs typeface="+mn-lt"/>
              </a:rPr>
              <a:t>/</a:t>
            </a:r>
            <a:r>
              <a:rPr lang="pt-BR" sz="5400" err="1">
                <a:latin typeface="Mulish"/>
                <a:ea typeface="+mn-lt"/>
                <a:cs typeface="+mn-lt"/>
              </a:rPr>
              <a:t>resolv.conf</a:t>
            </a:r>
            <a:r>
              <a:rPr lang="pt-BR" sz="5400" dirty="0">
                <a:latin typeface="Mulish"/>
                <a:ea typeface="+mn-lt"/>
                <a:cs typeface="+mn-lt"/>
              </a:rPr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8ACB56-CDBE-B029-6F07-F307D4D67C43}"/>
              </a:ext>
            </a:extLst>
          </p:cNvPr>
          <p:cNvSpPr txBox="1"/>
          <p:nvPr/>
        </p:nvSpPr>
        <p:spPr>
          <a:xfrm>
            <a:off x="359776" y="2368499"/>
            <a:ext cx="1118270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ulish"/>
                <a:ea typeface="+mn-lt"/>
                <a:cs typeface="+mn-lt"/>
              </a:rPr>
              <a:t>O arquivo /</a:t>
            </a:r>
            <a:r>
              <a:rPr lang="pt-BR" err="1">
                <a:solidFill>
                  <a:schemeClr val="bg1"/>
                </a:solidFill>
                <a:latin typeface="Mulish"/>
                <a:ea typeface="+mn-lt"/>
                <a:cs typeface="+mn-lt"/>
              </a:rPr>
              <a:t>etc</a:t>
            </a:r>
            <a:r>
              <a:rPr lang="pt-BR" dirty="0">
                <a:solidFill>
                  <a:schemeClr val="bg1"/>
                </a:solidFill>
                <a:latin typeface="Mulish"/>
                <a:ea typeface="+mn-lt"/>
                <a:cs typeface="+mn-lt"/>
              </a:rPr>
              <a:t>/</a:t>
            </a:r>
            <a:r>
              <a:rPr lang="pt-BR" err="1">
                <a:solidFill>
                  <a:schemeClr val="bg1"/>
                </a:solidFill>
                <a:latin typeface="Mulish"/>
                <a:ea typeface="+mn-lt"/>
                <a:cs typeface="+mn-lt"/>
              </a:rPr>
              <a:t>resolv</a:t>
            </a:r>
            <a:r>
              <a:rPr lang="pt-BR" dirty="0">
                <a:solidFill>
                  <a:schemeClr val="bg1"/>
                </a:solidFill>
                <a:latin typeface="Mulish"/>
                <a:ea typeface="+mn-lt"/>
                <a:cs typeface="+mn-lt"/>
              </a:rPr>
              <a:t>. </a:t>
            </a:r>
            <a:r>
              <a:rPr lang="pt-BR" err="1">
                <a:solidFill>
                  <a:schemeClr val="bg1"/>
                </a:solidFill>
                <a:latin typeface="Mulish"/>
                <a:ea typeface="+mn-lt"/>
                <a:cs typeface="+mn-lt"/>
              </a:rPr>
              <a:t>conf</a:t>
            </a:r>
            <a:r>
              <a:rPr lang="pt-BR" dirty="0">
                <a:solidFill>
                  <a:schemeClr val="bg1"/>
                </a:solidFill>
                <a:latin typeface="Mulish"/>
                <a:ea typeface="+mn-lt"/>
                <a:cs typeface="+mn-lt"/>
              </a:rPr>
              <a:t> é usado para configurar a resolução do host via DNS. Algumas distribuições têm scripts de inicialização, daemons e outras ferramentas que gravam neste arquivo.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A453C3-AC70-E71D-63C2-E715B6C90F9E}"/>
              </a:ext>
            </a:extLst>
          </p:cNvPr>
          <p:cNvSpPr txBox="1"/>
          <p:nvPr/>
        </p:nvSpPr>
        <p:spPr>
          <a:xfrm>
            <a:off x="6876827" y="3121255"/>
            <a:ext cx="4770406" cy="1200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Mulish"/>
                <a:cs typeface="Calibri"/>
              </a:rPr>
              <a:t>OBS: </a:t>
            </a:r>
            <a:r>
              <a:rPr lang="pt-BR" dirty="0">
                <a:solidFill>
                  <a:schemeClr val="bg1"/>
                </a:solidFill>
                <a:latin typeface="Mulish"/>
                <a:ea typeface="+mn-lt"/>
                <a:cs typeface="+mn-lt"/>
              </a:rPr>
              <a:t>Um daemon é um programa que roda em "background" como um processo (sem terminal ou interface), que comumente espera por eventos para oferecer serviços</a:t>
            </a:r>
            <a:endParaRPr lang="pt-BR">
              <a:solidFill>
                <a:schemeClr val="bg1"/>
              </a:solidFill>
              <a:latin typeface="Mulish"/>
              <a:cs typeface="Calibri" panose="020F0502020204030204"/>
            </a:endParaRP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6F3122E6-40CC-DB6F-EF7C-473A2808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5" y="3114456"/>
            <a:ext cx="6438180" cy="31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revision>247</cp:revision>
  <dcterms:created xsi:type="dcterms:W3CDTF">2021-09-03T17:11:19Z</dcterms:created>
  <dcterms:modified xsi:type="dcterms:W3CDTF">2023-09-04T15:39:08Z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